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256" r:id="rId2"/>
    <p:sldId id="302" r:id="rId3"/>
    <p:sldId id="310" r:id="rId4"/>
    <p:sldId id="311" r:id="rId5"/>
    <p:sldId id="312" r:id="rId6"/>
    <p:sldId id="313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314" r:id="rId15"/>
    <p:sldId id="315" r:id="rId16"/>
    <p:sldId id="316" r:id="rId17"/>
    <p:sldId id="317" r:id="rId18"/>
    <p:sldId id="31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10" d="100"/>
          <a:sy n="110" d="100"/>
        </p:scale>
        <p:origin x="1636" y="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1/15/2017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196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1/15/2017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1/15/2017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1/15/2017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1/15/2017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1/15/2017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3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5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mtClean="0"/>
              <a:t>Day </a:t>
            </a:r>
            <a:r>
              <a:rPr lang="en-CA" smtClean="0"/>
              <a:t>07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More </a:t>
            </a:r>
            <a:r>
              <a:rPr lang="en-CA" dirty="0" err="1" smtClean="0"/>
              <a:t>Denavit-Hartenberg</a:t>
            </a:r>
            <a:r>
              <a:rPr lang="en-CA" dirty="0" smtClean="0"/>
              <a:t> Examples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1/15/2017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Spherical Wrist: Step 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9" name="Content Placeholder 8" descr="wrist_step2a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b="13889"/>
          <a:stretch>
            <a:fillRect/>
          </a:stretch>
        </p:blipFill>
        <p:spPr>
          <a:xfrm>
            <a:off x="322839" y="838200"/>
            <a:ext cx="8498322" cy="472440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Spherical Wrist: Step 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8" name="Content Placeholder 7" descr="wrist_step2b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b="13889"/>
          <a:stretch>
            <a:fillRect/>
          </a:stretch>
        </p:blipFill>
        <p:spPr>
          <a:xfrm>
            <a:off x="322839" y="838200"/>
            <a:ext cx="8498322" cy="47244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Spherical Wrist: Step 4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1" name="Content Placeholder 10" descr="wrist_step2c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b="13889"/>
          <a:stretch>
            <a:fillRect/>
          </a:stretch>
        </p:blipFill>
        <p:spPr>
          <a:xfrm>
            <a:off x="322839" y="838200"/>
            <a:ext cx="8498322" cy="472440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 descr="wrist_step2c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b="11111"/>
          <a:stretch>
            <a:fillRect/>
          </a:stretch>
        </p:blipFill>
        <p:spPr>
          <a:xfrm>
            <a:off x="322839" y="838200"/>
            <a:ext cx="8498322" cy="4876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5: DH Parameters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114800" y="3429000"/>
          <a:ext cx="4572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Link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-90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180516" y="4953000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* joint variable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6: Compute the transformation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129026" name="Object 2"/>
          <p:cNvGraphicFramePr>
            <a:graphicFrameLocks noChangeAspect="1"/>
          </p:cNvGraphicFramePr>
          <p:nvPr/>
        </p:nvGraphicFramePr>
        <p:xfrm>
          <a:off x="800100" y="1905000"/>
          <a:ext cx="7518400" cy="210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23" name="Equation" r:id="rId3" imgW="3759120" imgH="914400" progId="Equation.3">
                  <p:embed/>
                </p:oleObj>
              </mc:Choice>
              <mc:Fallback>
                <p:oleObj name="Equation" r:id="rId3" imgW="3759120" imgH="914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" y="1905000"/>
                        <a:ext cx="7518400" cy="210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RPP + Spherical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Content Placeholder 6" descr="03_09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09484" y="838200"/>
            <a:ext cx="7325032" cy="5486400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RPP + Spherical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34146" name="Object 2"/>
          <p:cNvGraphicFramePr>
            <a:graphicFrameLocks noChangeAspect="1"/>
          </p:cNvGraphicFramePr>
          <p:nvPr/>
        </p:nvGraphicFramePr>
        <p:xfrm>
          <a:off x="2578100" y="1320800"/>
          <a:ext cx="3987800" cy="210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48" name="Equation" r:id="rId3" imgW="1993680" imgH="914400" progId="Equation.3">
                  <p:embed/>
                </p:oleObj>
              </mc:Choice>
              <mc:Fallback>
                <p:oleObj name="Equation" r:id="rId3" imgW="1993680" imgH="914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8100" y="1320800"/>
                        <a:ext cx="3987800" cy="210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47" name="Object 2"/>
          <p:cNvGraphicFramePr>
            <a:graphicFrameLocks noChangeAspect="1"/>
          </p:cNvGraphicFramePr>
          <p:nvPr/>
        </p:nvGraphicFramePr>
        <p:xfrm>
          <a:off x="2844800" y="3921125"/>
          <a:ext cx="3454400" cy="15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49" name="Equation" r:id="rId5" imgW="1726920" imgH="685800" progId="Equation.3">
                  <p:embed/>
                </p:oleObj>
              </mc:Choice>
              <mc:Fallback>
                <p:oleObj name="Equation" r:id="rId5" imgW="1726920" imgH="685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4800" y="3921125"/>
                        <a:ext cx="3454400" cy="158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Stanford Manipulator + Spherical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7" name="Content Placeholder 6" descr="03_10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l="27484" r="24420" b="6944"/>
          <a:stretch>
            <a:fillRect/>
          </a:stretch>
        </p:blipFill>
        <p:spPr>
          <a:xfrm>
            <a:off x="304800" y="838200"/>
            <a:ext cx="3733800" cy="5105400"/>
          </a:xfrm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114800" y="2280920"/>
          <a:ext cx="4572000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Link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-90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i="0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i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i="0" baseline="-25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CA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baseline="-25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-90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180516" y="4953000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* joint variable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SCARA + 1DOF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7" name="Content Placeholder 6" descr="03_1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l="9645" r="15026" b="9722"/>
          <a:stretch>
            <a:fillRect/>
          </a:stretch>
        </p:blipFill>
        <p:spPr>
          <a:xfrm>
            <a:off x="1143000" y="762000"/>
            <a:ext cx="6400800" cy="4953000"/>
          </a:xfrm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81000" y="4495800"/>
          <a:ext cx="45720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Link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180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CA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029200" y="5943600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* joint variable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5: Find the DH parameters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" name="Content Placeholder 9" descr="03_07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838200"/>
            <a:ext cx="5590113" cy="5486400"/>
          </a:xfrm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114800" y="3429000"/>
          <a:ext cx="4572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Link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-90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CA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CA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180516" y="4953000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* joint variable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6: Compute the transformation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once the DH parameters are known, it is easy to construct the overall transformation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286000" y="1916668"/>
          <a:ext cx="4572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Link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-90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CA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CA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51716" y="3440668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* joint variable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9026" name="Object 2"/>
          <p:cNvGraphicFramePr>
            <a:graphicFrameLocks noChangeAspect="1"/>
          </p:cNvGraphicFramePr>
          <p:nvPr/>
        </p:nvGraphicFramePr>
        <p:xfrm>
          <a:off x="1981200" y="4038600"/>
          <a:ext cx="5156200" cy="210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27" name="Equation" r:id="rId3" imgW="2577960" imgH="914400" progId="Equation.3">
                  <p:embed/>
                </p:oleObj>
              </mc:Choice>
              <mc:Fallback>
                <p:oleObj name="Equation" r:id="rId3" imgW="2577960" imgH="914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038600"/>
                        <a:ext cx="5156200" cy="210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6: Compute the transformation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286000" y="1916668"/>
          <a:ext cx="4572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Link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-90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CA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CA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51716" y="3440668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* joint variable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9026" name="Object 2"/>
          <p:cNvGraphicFramePr>
            <a:graphicFrameLocks noChangeAspect="1"/>
          </p:cNvGraphicFramePr>
          <p:nvPr/>
        </p:nvGraphicFramePr>
        <p:xfrm>
          <a:off x="2019300" y="4038600"/>
          <a:ext cx="5080000" cy="210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51" name="Equation" r:id="rId3" imgW="2539800" imgH="914400" progId="Equation.3">
                  <p:embed/>
                </p:oleObj>
              </mc:Choice>
              <mc:Fallback>
                <p:oleObj name="Equation" r:id="rId3" imgW="2539800" imgH="914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9300" y="4038600"/>
                        <a:ext cx="5080000" cy="210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6: Compute the transformation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286000" y="1916668"/>
          <a:ext cx="4572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Link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-90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CA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CA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51716" y="3440668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* joint variable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9026" name="Object 2"/>
          <p:cNvGraphicFramePr>
            <a:graphicFrameLocks noChangeAspect="1"/>
          </p:cNvGraphicFramePr>
          <p:nvPr/>
        </p:nvGraphicFramePr>
        <p:xfrm>
          <a:off x="2120900" y="4038600"/>
          <a:ext cx="4876800" cy="210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75" name="Equation" r:id="rId3" imgW="2438280" imgH="914400" progId="Equation.3">
                  <p:embed/>
                </p:oleObj>
              </mc:Choice>
              <mc:Fallback>
                <p:oleObj name="Equation" r:id="rId3" imgW="2438280" imgH="914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0900" y="4038600"/>
                        <a:ext cx="4876800" cy="210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6: Compute the transformation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129026" name="Object 2"/>
          <p:cNvGraphicFramePr>
            <a:graphicFrameLocks noChangeAspect="1"/>
          </p:cNvGraphicFramePr>
          <p:nvPr/>
        </p:nvGraphicFramePr>
        <p:xfrm>
          <a:off x="2095500" y="1905000"/>
          <a:ext cx="4927600" cy="210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099" name="Equation" r:id="rId3" imgW="2463480" imgH="914400" progId="Equation.3">
                  <p:embed/>
                </p:oleObj>
              </mc:Choice>
              <mc:Fallback>
                <p:oleObj name="Equation" r:id="rId3" imgW="2463480" imgH="914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500" y="1905000"/>
                        <a:ext cx="4927600" cy="210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Spherical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Content Placeholder 6" descr="01_06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" y="1713028"/>
            <a:ext cx="8839200" cy="373674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Spherical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8" name="Content Placeholder 7" descr="wrist_step0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b="9722"/>
          <a:stretch>
            <a:fillRect/>
          </a:stretch>
        </p:blipFill>
        <p:spPr>
          <a:xfrm>
            <a:off x="322839" y="838200"/>
            <a:ext cx="8498322" cy="49530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Spherical Wrist: Step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1" name="Content Placeholder 10" descr="wrist_step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b="13889"/>
          <a:stretch>
            <a:fillRect/>
          </a:stretch>
        </p:blipFill>
        <p:spPr>
          <a:xfrm>
            <a:off x="322839" y="838200"/>
            <a:ext cx="8498322" cy="47244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1585</TotalTime>
  <Words>352</Words>
  <Application>Microsoft Office PowerPoint</Application>
  <PresentationFormat>On-screen Show (4:3)</PresentationFormat>
  <Paragraphs>223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Bookman Old Style</vt:lpstr>
      <vt:lpstr>Calibri</vt:lpstr>
      <vt:lpstr>Gill Sans MT</vt:lpstr>
      <vt:lpstr>Symbol</vt:lpstr>
      <vt:lpstr>Times New Roman</vt:lpstr>
      <vt:lpstr>Wingdings</vt:lpstr>
      <vt:lpstr>Wingdings 3</vt:lpstr>
      <vt:lpstr>Origin</vt:lpstr>
      <vt:lpstr>Equation</vt:lpstr>
      <vt:lpstr>Day 07</vt:lpstr>
      <vt:lpstr>Step 5: Find the DH parameters</vt:lpstr>
      <vt:lpstr>Step 6: Compute the transformation</vt:lpstr>
      <vt:lpstr>Step 6: Compute the transformation</vt:lpstr>
      <vt:lpstr>Step 6: Compute the transformation</vt:lpstr>
      <vt:lpstr>Step 6: Compute the transformation</vt:lpstr>
      <vt:lpstr>Spherical Wrist</vt:lpstr>
      <vt:lpstr>Spherical Wrist</vt:lpstr>
      <vt:lpstr>Spherical Wrist: Step 1</vt:lpstr>
      <vt:lpstr>Spherical Wrist: Step 2</vt:lpstr>
      <vt:lpstr>Spherical Wrist: Step 2</vt:lpstr>
      <vt:lpstr>Spherical Wrist: Step 4</vt:lpstr>
      <vt:lpstr>Step 5: DH Parameters</vt:lpstr>
      <vt:lpstr>Step 6: Compute the transformation</vt:lpstr>
      <vt:lpstr>RPP + Spherical Wrist</vt:lpstr>
      <vt:lpstr>RPP + Spherical Wrist</vt:lpstr>
      <vt:lpstr>Stanford Manipulator + Spherical Wrist</vt:lpstr>
      <vt:lpstr>SCARA + 1DOF Wrist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Windows User</cp:lastModifiedBy>
  <cp:revision>22</cp:revision>
  <dcterms:created xsi:type="dcterms:W3CDTF">2011-01-07T01:27:12Z</dcterms:created>
  <dcterms:modified xsi:type="dcterms:W3CDTF">2017-01-16T03:37:57Z</dcterms:modified>
</cp:coreProperties>
</file>