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302" r:id="rId3"/>
    <p:sldId id="310" r:id="rId4"/>
    <p:sldId id="311" r:id="rId5"/>
    <p:sldId id="312" r:id="rId6"/>
    <p:sldId id="313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4" r:id="rId15"/>
    <p:sldId id="315" r:id="rId16"/>
    <p:sldId id="316" r:id="rId17"/>
    <p:sldId id="317" r:id="rId18"/>
    <p:sldId id="31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3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9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More </a:t>
            </a:r>
            <a:r>
              <a:rPr lang="en-CA" dirty="0" err="1" smtClean="0"/>
              <a:t>Denavit-Hartenberg</a:t>
            </a:r>
            <a:r>
              <a:rPr lang="en-CA" dirty="0" smtClean="0"/>
              <a:t>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Wrist: Step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Content Placeholder 8" descr="wrist_step2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Wrist: Step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Content Placeholder 7" descr="wrist_step2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Wrist: Step 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1111"/>
          <a:stretch>
            <a:fillRect/>
          </a:stretch>
        </p:blipFill>
        <p:spPr>
          <a:xfrm>
            <a:off x="322839" y="838200"/>
            <a:ext cx="8498322" cy="4876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00100" y="1905000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3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905000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Content Placeholder 6" descr="03_0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09484" y="838200"/>
            <a:ext cx="7325032" cy="54864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2578100" y="1320800"/>
          <a:ext cx="39878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8" name="Equation" r:id="rId3" imgW="1993680" imgH="914400" progId="Equation.3">
                  <p:embed/>
                </p:oleObj>
              </mc:Choice>
              <mc:Fallback>
                <p:oleObj name="Equation" r:id="rId3" imgW="199368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320800"/>
                        <a:ext cx="39878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7" name="Object 2"/>
          <p:cNvGraphicFramePr>
            <a:graphicFrameLocks noChangeAspect="1"/>
          </p:cNvGraphicFramePr>
          <p:nvPr/>
        </p:nvGraphicFramePr>
        <p:xfrm>
          <a:off x="2844800" y="3921125"/>
          <a:ext cx="34544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9" name="Equation" r:id="rId5" imgW="1726920" imgH="685800" progId="Equation.3">
                  <p:embed/>
                </p:oleObj>
              </mc:Choice>
              <mc:Fallback>
                <p:oleObj name="Equation" r:id="rId5" imgW="172692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3921125"/>
                        <a:ext cx="3454400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Stanford Manipulator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Content Placeholder 6" descr="03_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7484" r="24420" b="6944"/>
          <a:stretch>
            <a:fillRect/>
          </a:stretch>
        </p:blipFill>
        <p:spPr>
          <a:xfrm>
            <a:off x="304800" y="838200"/>
            <a:ext cx="3733800" cy="5105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2280920"/>
          <a:ext cx="4572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i="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i="0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SCARA + 1DOF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Content Placeholder 6" descr="03_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9645" r="15026" b="9722"/>
          <a:stretch>
            <a:fillRect/>
          </a:stretch>
        </p:blipFill>
        <p:spPr>
          <a:xfrm>
            <a:off x="1143000" y="762000"/>
            <a:ext cx="6400800" cy="49530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4495800"/>
          <a:ext cx="4572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5943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Content Placeholder 9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5590113" cy="5486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once the DH parameters are known, it is easy to construct the overall transformation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1916668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51716" y="3440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1981200" y="4038600"/>
          <a:ext cx="51562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7" name="Equation" r:id="rId3" imgW="2577960" imgH="914400" progId="Equation.3">
                  <p:embed/>
                </p:oleObj>
              </mc:Choice>
              <mc:Fallback>
                <p:oleObj name="Equation" r:id="rId3" imgW="25779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51562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1916668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51716" y="3440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2019300" y="4038600"/>
          <a:ext cx="50800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1" name="Equation" r:id="rId3" imgW="2539800" imgH="914400" progId="Equation.3">
                  <p:embed/>
                </p:oleObj>
              </mc:Choice>
              <mc:Fallback>
                <p:oleObj name="Equation" r:id="rId3" imgW="25398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4038600"/>
                        <a:ext cx="50800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1916668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51716" y="3440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2120900" y="4038600"/>
          <a:ext cx="48768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5" name="Equation" r:id="rId3" imgW="2438280" imgH="914400" progId="Equation.3">
                  <p:embed/>
                </p:oleObj>
              </mc:Choice>
              <mc:Fallback>
                <p:oleObj name="Equation" r:id="rId3" imgW="243828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4038600"/>
                        <a:ext cx="48768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2095500" y="1905000"/>
          <a:ext cx="49276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9" name="Equation" r:id="rId3" imgW="2463480" imgH="914400" progId="Equation.3">
                  <p:embed/>
                </p:oleObj>
              </mc:Choice>
              <mc:Fallback>
                <p:oleObj name="Equation" r:id="rId3" imgW="246348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1905000"/>
                        <a:ext cx="49276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6" descr="01_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713028"/>
            <a:ext cx="8839200" cy="373674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Content Placeholder 7" descr="wrist_step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9722"/>
          <a:stretch>
            <a:fillRect/>
          </a:stretch>
        </p:blipFill>
        <p:spPr>
          <a:xfrm>
            <a:off x="322839" y="838200"/>
            <a:ext cx="8498322" cy="4953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Wrist: Step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1" name="Content Placeholder 10" descr="wrist_step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1585</TotalTime>
  <Words>352</Words>
  <Application>Microsoft Office PowerPoint</Application>
  <PresentationFormat>On-screen Show (4:3)</PresentationFormat>
  <Paragraphs>223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Day 07</vt:lpstr>
      <vt:lpstr>Step 5: Find the DH parameters</vt:lpstr>
      <vt:lpstr>Step 6: Compute the transformation</vt:lpstr>
      <vt:lpstr>Step 6: Compute the transformation</vt:lpstr>
      <vt:lpstr>Step 6: Compute the transformation</vt:lpstr>
      <vt:lpstr>Step 6: Compute the transformation</vt:lpstr>
      <vt:lpstr>Spherical Wrist</vt:lpstr>
      <vt:lpstr>Spherical Wrist</vt:lpstr>
      <vt:lpstr>Spherical Wrist: Step 1</vt:lpstr>
      <vt:lpstr>Spherical Wrist: Step 2</vt:lpstr>
      <vt:lpstr>Spherical Wrist: Step 2</vt:lpstr>
      <vt:lpstr>Spherical Wrist: Step 4</vt:lpstr>
      <vt:lpstr>Step 5: DH Parameters</vt:lpstr>
      <vt:lpstr>Step 6: Compute the transformation</vt:lpstr>
      <vt:lpstr>RPP + Spherical Wrist</vt:lpstr>
      <vt:lpstr>RPP + Spherical Wrist</vt:lpstr>
      <vt:lpstr>Stanford Manipulator + Spherical Wrist</vt:lpstr>
      <vt:lpstr>SCARA + 1DOF Wrist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22</cp:revision>
  <dcterms:created xsi:type="dcterms:W3CDTF">2011-01-07T01:27:12Z</dcterms:created>
  <dcterms:modified xsi:type="dcterms:W3CDTF">2017-01-16T03:37:57Z</dcterms:modified>
</cp:coreProperties>
</file>